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ato Bold" charset="1" panose="020F0502020204030203"/>
      <p:regular r:id="rId15"/>
    </p:embeddedFont>
    <p:embeddedFont>
      <p:font typeface="League Spartan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8933011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RENOVATION OF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92440"/>
            <a:ext cx="12955288" cy="84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4"/>
              </a:lnSpc>
              <a:spcBef>
                <a:spcPct val="0"/>
              </a:spcBef>
            </a:pPr>
            <a:r>
              <a:rPr lang="en-US" sz="493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ABC CORPORATION'S PARKING LOT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6583633" cy="251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</a:t>
            </a:r>
          </a:p>
          <a:p>
            <a:pPr algn="l"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Keerthi Reddy</a:t>
            </a:r>
          </a:p>
          <a:p>
            <a:pPr algn="l"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Adon Jaimy</a:t>
            </a:r>
          </a:p>
          <a:p>
            <a:pPr algn="l"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Srikanth Veeramalla</a:t>
            </a:r>
          </a:p>
          <a:p>
            <a:pPr algn="l"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Basil Thomas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Nandana Stephen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0"/>
            <a:ext cx="47625" cy="10287000"/>
            <a:chOff x="0" y="0"/>
            <a:chExt cx="1254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543">
                  <a:moveTo>
                    <a:pt x="0" y="0"/>
                  </a:moveTo>
                  <a:lnTo>
                    <a:pt x="12543" y="0"/>
                  </a:lnTo>
                  <a:lnTo>
                    <a:pt x="125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54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1494821"/>
            <a:ext cx="4957463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SITUATION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887222" y="0"/>
            <a:ext cx="7314678" cy="10287000"/>
          </a:xfrm>
          <a:custGeom>
            <a:avLst/>
            <a:gdLst/>
            <a:ahLst/>
            <a:cxnLst/>
            <a:rect r="r" b="b" t="t" l="l"/>
            <a:pathLst>
              <a:path h="10287000" w="7314678">
                <a:moveTo>
                  <a:pt x="0" y="0"/>
                </a:moveTo>
                <a:lnTo>
                  <a:pt x="7314678" y="0"/>
                </a:lnTo>
                <a:lnTo>
                  <a:pt x="73146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68" t="0" r="-8710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705564"/>
            <a:ext cx="6608715" cy="152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Underutilized parking lot during non-peak hours and weekends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Lack of automated check-in and check-out system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 CCTV cameras for security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Limited accessibility features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OBJECTIVES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95" t="0" r="-274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9792" y="3252406"/>
            <a:ext cx="4769516" cy="274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Monetize the parking space by making it accessible to the public during specified times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Ensure smooth operations and minimize disruptions to the company's daily activities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Enhance the customer experience by providing convenient and safe parking facilities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6959" y="2275070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61523" y="2576698"/>
            <a:ext cx="10503479" cy="6681602"/>
          </a:xfrm>
          <a:custGeom>
            <a:avLst/>
            <a:gdLst/>
            <a:ahLst/>
            <a:cxnLst/>
            <a:rect r="r" b="b" t="t" l="l"/>
            <a:pathLst>
              <a:path h="6681602" w="10503479">
                <a:moveTo>
                  <a:pt x="0" y="0"/>
                </a:moveTo>
                <a:lnTo>
                  <a:pt x="10503479" y="0"/>
                </a:lnTo>
                <a:lnTo>
                  <a:pt x="10503479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6321" y="1232033"/>
            <a:ext cx="8261786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 PROJECT FLOOR PLAN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362" y="3007186"/>
            <a:ext cx="13708378" cy="6100228"/>
          </a:xfrm>
          <a:custGeom>
            <a:avLst/>
            <a:gdLst/>
            <a:ahLst/>
            <a:cxnLst/>
            <a:rect r="r" b="b" t="t" l="l"/>
            <a:pathLst>
              <a:path h="6100228" w="13708378">
                <a:moveTo>
                  <a:pt x="0" y="0"/>
                </a:moveTo>
                <a:lnTo>
                  <a:pt x="13708378" y="0"/>
                </a:lnTo>
                <a:lnTo>
                  <a:pt x="13708378" y="6100228"/>
                </a:lnTo>
                <a:lnTo>
                  <a:pt x="0" y="6100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38637"/>
            <a:ext cx="9602220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PROCESS MODEL AND NOTATION (BPMN)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3857" y="3434833"/>
            <a:ext cx="11780204" cy="5017880"/>
          </a:xfrm>
          <a:custGeom>
            <a:avLst/>
            <a:gdLst/>
            <a:ahLst/>
            <a:cxnLst/>
            <a:rect r="r" b="b" t="t" l="l"/>
            <a:pathLst>
              <a:path h="5017880" w="11780204">
                <a:moveTo>
                  <a:pt x="0" y="0"/>
                </a:moveTo>
                <a:lnTo>
                  <a:pt x="11780204" y="0"/>
                </a:lnTo>
                <a:lnTo>
                  <a:pt x="11780204" y="5017881"/>
                </a:lnTo>
                <a:lnTo>
                  <a:pt x="0" y="5017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820" b="-19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38637"/>
            <a:ext cx="9602220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PROCESS MODEL AND NOTATION (BPMN)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27738" y="3515889"/>
            <a:ext cx="4957463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TIMELINE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3484960" y="516255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934242" y="2444077"/>
            <a:ext cx="290233" cy="5143500"/>
            <a:chOff x="0" y="0"/>
            <a:chExt cx="76440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37072" y="3492145"/>
            <a:ext cx="581973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What will be the project timeline? Please share what will be tentative start and end date for the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1494821"/>
            <a:ext cx="6544963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RESOURCE&amp; MATERIALS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78034" y="4848542"/>
            <a:ext cx="3939554" cy="226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INSERT RESOURCE SHEET</a:t>
            </a:r>
          </a:p>
          <a:p>
            <a:pPr algn="ctr">
              <a:lnSpc>
                <a:spcPts val="3016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resources are required? What are the hourly charges for those resources?</a:t>
            </a:r>
          </a:p>
          <a:p>
            <a:pPr algn="ctr">
              <a:lnSpc>
                <a:spcPts val="3016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all material is required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32226" y="6951473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CONSLUSION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844213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DAGL_x-tD4g</dc:identifier>
  <dcterms:modified xsi:type="dcterms:W3CDTF">2011-08-01T06:04:30Z</dcterms:modified>
  <cp:revision>1</cp:revision>
  <dc:title>Renovation of</dc:title>
</cp:coreProperties>
</file>